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76" r:id="rId3"/>
    <p:sldId id="28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50B927-A614-4F6D-B679-758590051883}" v="13" dt="2019-05-06T12:32:54.0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192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CA6B3-392E-4F89-8FAF-B810DEA6A3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598E90-9E2E-4855-983B-303179A066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F7125A-98E2-41DA-BA14-B3D1596FB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FFBC8-7D0E-4AD9-91CA-EA2F7DC0C3CB}" type="datetimeFigureOut">
              <a:rPr lang="en-US" smtClean="0"/>
              <a:t>06-May-19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973BE0-C89E-4822-BF5B-AFF7D7F31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06935B-77E3-45A1-9E2B-DC02757F6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7AFC2-73AB-4F88-8CC1-DE09A2FB4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030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CFE28-EC80-456C-B67D-B14307BAB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55DABF-E0C0-4F3B-A9A0-312D863EB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314987-3F41-4438-9B6B-AA09CB325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FFBC8-7D0E-4AD9-91CA-EA2F7DC0C3CB}" type="datetimeFigureOut">
              <a:rPr lang="en-US" smtClean="0"/>
              <a:t>06-May-19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1B8C0E-2031-455D-9D60-7BD5C0CFB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7DB017-CBFB-4BC7-B17F-9A772D376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7AFC2-73AB-4F88-8CC1-DE09A2FB4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056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E0528C8-1A4A-4417-9E0F-58CDAC987D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43EEC7-D7AC-40C7-8747-87D8FA9B6F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6A1C0E-7D09-4061-BE2A-182A13FB2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FFBC8-7D0E-4AD9-91CA-EA2F7DC0C3CB}" type="datetimeFigureOut">
              <a:rPr lang="en-US" smtClean="0"/>
              <a:t>06-May-19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6119C-D097-4709-A37B-5ED286887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0FEF5B-E5BD-48DD-A144-02C70F8FC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7AFC2-73AB-4F88-8CC1-DE09A2FB4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248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4B582-E75A-4659-A3C1-A457787F5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51C975-B963-4C1E-8940-7E006A8D6F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370EA6-5AD2-4A77-8065-507648CCE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FFBC8-7D0E-4AD9-91CA-EA2F7DC0C3CB}" type="datetimeFigureOut">
              <a:rPr lang="en-US" smtClean="0"/>
              <a:t>06-May-19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32AA3E-96D5-4414-8B8D-526A76E21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14A72B-4572-4538-948B-4A8988916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7AFC2-73AB-4F88-8CC1-DE09A2FB4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774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25730-E118-413B-B61B-9DBB2965C9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17E241-B8AE-4194-9FC7-3AFF09502A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DB3318-D62E-4882-B527-FDE626461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FFBC8-7D0E-4AD9-91CA-EA2F7DC0C3CB}" type="datetimeFigureOut">
              <a:rPr lang="en-US" smtClean="0"/>
              <a:t>06-May-19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01501D-5CF2-4615-9D75-878740EE0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672D61-6D98-46E8-ADA2-DA5C9A7B5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7AFC2-73AB-4F88-8CC1-DE09A2FB4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383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86D28-D104-4DBB-89B5-05B77E6AB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79EBB-6B10-4EF0-ADFA-5D0D3BF6CF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D1F6E2-733F-48DC-9F50-F2122D1C2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E98DF3-EA1C-4F7F-970A-F1A4E189F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FFBC8-7D0E-4AD9-91CA-EA2F7DC0C3CB}" type="datetimeFigureOut">
              <a:rPr lang="en-US" smtClean="0"/>
              <a:t>06-May-19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F00F42-4B27-40A7-99D8-10957F5E1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5632C1-7AAB-45DA-BFA0-B5845FEC0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7AFC2-73AB-4F88-8CC1-DE09A2FB4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898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2925D-E41D-433E-8816-B6CE5214C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FCA7C0-2A2D-4E95-8B2E-5C68B58B6D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D988C7-04A8-4389-BB60-2DAC619565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F0C645-A101-429A-BB5C-642AD36B8D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A04EDD-3EF2-4758-88E2-53DC9090D1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E1FEAB-89F1-4739-9E66-10FE00502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FFBC8-7D0E-4AD9-91CA-EA2F7DC0C3CB}" type="datetimeFigureOut">
              <a:rPr lang="en-US" smtClean="0"/>
              <a:t>06-May-19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4DA50E-9B26-4061-9266-6A40D61AD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DF9D110-6131-4BF9-947D-AD64464C2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7AFC2-73AB-4F88-8CC1-DE09A2FB4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478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245D0-789B-462B-AC1B-C4B54E8BA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885209-53AF-4B39-80E1-3B58EB93C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FFBC8-7D0E-4AD9-91CA-EA2F7DC0C3CB}" type="datetimeFigureOut">
              <a:rPr lang="en-US" smtClean="0"/>
              <a:t>06-May-19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2AC5A0-9FD4-4800-8C07-B64F818D1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D9C087-C8B8-4C51-B73E-CB45C3497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7AFC2-73AB-4F88-8CC1-DE09A2FB4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08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B5F017-A464-48D0-B677-D131645F2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FFBC8-7D0E-4AD9-91CA-EA2F7DC0C3CB}" type="datetimeFigureOut">
              <a:rPr lang="en-US" smtClean="0"/>
              <a:t>06-May-19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7515E7-30E4-455E-AC81-FA9975241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325867-1329-4A22-AEB0-20693F03B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7AFC2-73AB-4F88-8CC1-DE09A2FB4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165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F8779-196D-4F0B-933A-4627786C3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5AA506-D1F3-4C14-BEF5-936E12FD9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1D6E2B-D1DC-4A74-8AB0-585676411A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014796-C2E9-49E6-908F-DC5BDBD49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FFBC8-7D0E-4AD9-91CA-EA2F7DC0C3CB}" type="datetimeFigureOut">
              <a:rPr lang="en-US" smtClean="0"/>
              <a:t>06-May-19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6E92F9-AC17-4EC2-A0F5-83D8EE613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9332B8-9A84-4A7F-9E26-1943710AF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7AFC2-73AB-4F88-8CC1-DE09A2FB4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404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BDA7E-09E1-4A6C-ACCB-A1A54C1ED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57295F-341B-4877-AFD4-3AAD71FC08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0DA2A6-1E4B-4796-9F18-27BC25777C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B8B06E-24A6-4C03-AD52-1A87BEEE8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FFBC8-7D0E-4AD9-91CA-EA2F7DC0C3CB}" type="datetimeFigureOut">
              <a:rPr lang="en-US" smtClean="0"/>
              <a:t>06-May-19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AD029F-EC3D-45C3-B644-AB72158E3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D955B7-5402-430E-B1AC-CB1DFED59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7AFC2-73AB-4F88-8CC1-DE09A2FB4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16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17B4D7-EA1D-4850-A010-2665E27E9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EF139C-F43B-486C-8AEA-8EA60D744C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306ED1-2BFE-4969-ADBE-8CF2BA549A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FFBC8-7D0E-4AD9-91CA-EA2F7DC0C3CB}" type="datetimeFigureOut">
              <a:rPr lang="en-US" smtClean="0"/>
              <a:t>06-May-19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F6BEA8-0A35-4745-A4B9-667760B32A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400CE9-390F-4260-B211-0CFA7A9153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47AFC2-73AB-4F88-8CC1-DE09A2FB4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890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slotar.co.za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99AE2756-0FC4-4155-83E7-58AAAB63E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65689" y="477749"/>
            <a:ext cx="0" cy="3657600"/>
          </a:xfrm>
          <a:prstGeom prst="line">
            <a:avLst/>
          </a:prstGeom>
          <a:ln w="101600" cmpd="dbl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247AB924-1B87-43FC-B7C7-B112D5C51A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78068" y="4633546"/>
            <a:ext cx="11438793" cy="184425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2A502ED-3350-4A60-9464-0966C33653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6073" y="4756638"/>
            <a:ext cx="11139854" cy="930447"/>
          </a:xfrm>
        </p:spPr>
        <p:txBody>
          <a:bodyPr>
            <a:normAutofit/>
          </a:bodyPr>
          <a:lstStyle/>
          <a:p>
            <a:r>
              <a:rPr lang="en-US" sz="5400" dirty="0">
                <a:solidFill>
                  <a:srgbClr val="FFFFFF"/>
                </a:solidFill>
              </a:rPr>
              <a:t>BUTYL TUBES &amp; TYRES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050C8C-5006-4B03-ABB5-5DAEEE38D1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9362" y="5815698"/>
            <a:ext cx="9144000" cy="420001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rgbClr val="E7E6E6"/>
                </a:solidFill>
              </a:rPr>
              <a:t>ISO QUALITY</a:t>
            </a:r>
          </a:p>
        </p:txBody>
      </p:sp>
      <p:pic>
        <p:nvPicPr>
          <p:cNvPr id="4" name="Picture 3" descr="A picture containing clipart&#10;&#10;Description automatically generated">
            <a:extLst>
              <a:ext uri="{FF2B5EF4-FFF2-40B4-BE49-F238E27FC236}">
                <a16:creationId xmlns:a16="http://schemas.microsoft.com/office/drawing/2014/main" id="{E1138240-AFD0-4D90-8CAE-880D8B342E38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83" t="18472" r="35896" b="25178"/>
          <a:stretch/>
        </p:blipFill>
        <p:spPr bwMode="auto">
          <a:xfrm>
            <a:off x="4225711" y="1906271"/>
            <a:ext cx="3740577" cy="1041324"/>
          </a:xfrm>
          <a:prstGeom prst="rect">
            <a:avLst/>
          </a:prstGeom>
          <a:extLs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18DC98F-4057-4645-B948-F604F39A9C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53400" y="477749"/>
            <a:ext cx="0" cy="3657600"/>
          </a:xfrm>
          <a:prstGeom prst="line">
            <a:avLst/>
          </a:prstGeom>
          <a:ln w="101600" cmpd="dbl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DAD2B705-4A9B-408D-AA80-4F41045E09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09800" y="5738691"/>
            <a:ext cx="77724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4501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Freeform 14">
            <a:extLst>
              <a:ext uri="{FF2B5EF4-FFF2-40B4-BE49-F238E27FC236}">
                <a16:creationId xmlns:a16="http://schemas.microsoft.com/office/drawing/2014/main" id="{6FC11E2E-9797-4FEA-90FD-894E32A20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448626"/>
            <a:ext cx="6738450" cy="1409374"/>
          </a:xfrm>
          <a:custGeom>
            <a:avLst/>
            <a:gdLst>
              <a:gd name="connsiteX0" fmla="*/ 0 w 6738450"/>
              <a:gd name="connsiteY0" fmla="*/ 0 h 1409374"/>
              <a:gd name="connsiteX1" fmla="*/ 6738450 w 6738450"/>
              <a:gd name="connsiteY1" fmla="*/ 0 h 1409374"/>
              <a:gd name="connsiteX2" fmla="*/ 6085725 w 6738450"/>
              <a:gd name="connsiteY2" fmla="*/ 1409374 h 1409374"/>
              <a:gd name="connsiteX3" fmla="*/ 1524000 w 6738450"/>
              <a:gd name="connsiteY3" fmla="*/ 1409374 h 1409374"/>
              <a:gd name="connsiteX4" fmla="*/ 1200418 w 6738450"/>
              <a:gd name="connsiteY4" fmla="*/ 1409374 h 1409374"/>
              <a:gd name="connsiteX5" fmla="*/ 0 w 6738450"/>
              <a:gd name="connsiteY5" fmla="*/ 1409374 h 1409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38450" h="1409374">
                <a:moveTo>
                  <a:pt x="0" y="0"/>
                </a:moveTo>
                <a:lnTo>
                  <a:pt x="6738450" y="0"/>
                </a:lnTo>
                <a:lnTo>
                  <a:pt x="6085725" y="1409374"/>
                </a:lnTo>
                <a:lnTo>
                  <a:pt x="1524000" y="1409374"/>
                </a:lnTo>
                <a:lnTo>
                  <a:pt x="1200418" y="1409374"/>
                </a:lnTo>
                <a:lnTo>
                  <a:pt x="0" y="1409374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63" name="Freeform 33">
            <a:extLst>
              <a:ext uri="{FF2B5EF4-FFF2-40B4-BE49-F238E27FC236}">
                <a16:creationId xmlns:a16="http://schemas.microsoft.com/office/drawing/2014/main" id="{F8828EFD-56F8-4B00-9A0D-B623CC074A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102096" y="3608996"/>
            <a:ext cx="4522796" cy="3249004"/>
          </a:xfrm>
          <a:custGeom>
            <a:avLst/>
            <a:gdLst>
              <a:gd name="connsiteX0" fmla="*/ 3018081 w 4522796"/>
              <a:gd name="connsiteY0" fmla="*/ 0 h 3249004"/>
              <a:gd name="connsiteX1" fmla="*/ 0 w 4522796"/>
              <a:gd name="connsiteY1" fmla="*/ 0 h 3249004"/>
              <a:gd name="connsiteX2" fmla="*/ 0 w 4522796"/>
              <a:gd name="connsiteY2" fmla="*/ 3249004 h 3249004"/>
              <a:gd name="connsiteX3" fmla="*/ 4522796 w 4522796"/>
              <a:gd name="connsiteY3" fmla="*/ 3249004 h 3249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22796" h="3249004">
                <a:moveTo>
                  <a:pt x="3018081" y="0"/>
                </a:moveTo>
                <a:lnTo>
                  <a:pt x="0" y="0"/>
                </a:lnTo>
                <a:lnTo>
                  <a:pt x="0" y="3249004"/>
                </a:lnTo>
                <a:lnTo>
                  <a:pt x="4522796" y="3249004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7601606-B9F5-4406-9B82-1374AA441E02}"/>
              </a:ext>
            </a:extLst>
          </p:cNvPr>
          <p:cNvSpPr txBox="1"/>
          <p:nvPr/>
        </p:nvSpPr>
        <p:spPr>
          <a:xfrm>
            <a:off x="1587892" y="2953034"/>
            <a:ext cx="6618051" cy="13557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5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5" name="Freeform 24">
            <a:extLst>
              <a:ext uri="{FF2B5EF4-FFF2-40B4-BE49-F238E27FC236}">
                <a16:creationId xmlns:a16="http://schemas.microsoft.com/office/drawing/2014/main" id="{3D4697C8-4A0D-4493-B526-7CC15E0EE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920618" cy="2896258"/>
          </a:xfrm>
          <a:custGeom>
            <a:avLst/>
            <a:gdLst>
              <a:gd name="connsiteX0" fmla="*/ 0 w 5920618"/>
              <a:gd name="connsiteY0" fmla="*/ 0 h 2896258"/>
              <a:gd name="connsiteX1" fmla="*/ 3191370 w 5920618"/>
              <a:gd name="connsiteY1" fmla="*/ 0 h 2896258"/>
              <a:gd name="connsiteX2" fmla="*/ 3346315 w 5920618"/>
              <a:gd name="connsiteY2" fmla="*/ 0 h 2896258"/>
              <a:gd name="connsiteX3" fmla="*/ 5920618 w 5920618"/>
              <a:gd name="connsiteY3" fmla="*/ 0 h 2896258"/>
              <a:gd name="connsiteX4" fmla="*/ 4583705 w 5920618"/>
              <a:gd name="connsiteY4" fmla="*/ 2896258 h 2896258"/>
              <a:gd name="connsiteX5" fmla="*/ 3346315 w 5920618"/>
              <a:gd name="connsiteY5" fmla="*/ 2896258 h 2896258"/>
              <a:gd name="connsiteX6" fmla="*/ 1854457 w 5920618"/>
              <a:gd name="connsiteY6" fmla="*/ 2896258 h 2896258"/>
              <a:gd name="connsiteX7" fmla="*/ 0 w 5920618"/>
              <a:gd name="connsiteY7" fmla="*/ 2896258 h 2896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920618" h="2896258">
                <a:moveTo>
                  <a:pt x="0" y="0"/>
                </a:moveTo>
                <a:lnTo>
                  <a:pt x="3191370" y="0"/>
                </a:lnTo>
                <a:lnTo>
                  <a:pt x="3346315" y="0"/>
                </a:lnTo>
                <a:lnTo>
                  <a:pt x="5920618" y="0"/>
                </a:lnTo>
                <a:lnTo>
                  <a:pt x="4583705" y="2896258"/>
                </a:lnTo>
                <a:lnTo>
                  <a:pt x="3346315" y="2896258"/>
                </a:lnTo>
                <a:lnTo>
                  <a:pt x="1854457" y="2896258"/>
                </a:lnTo>
                <a:lnTo>
                  <a:pt x="0" y="2896258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7" name="Freeform 15">
            <a:extLst>
              <a:ext uri="{FF2B5EF4-FFF2-40B4-BE49-F238E27FC236}">
                <a16:creationId xmlns:a16="http://schemas.microsoft.com/office/drawing/2014/main" id="{A085B63A-2D2F-4B09-9BFB-E2080686C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66810" y="5448626"/>
            <a:ext cx="5925190" cy="1409374"/>
          </a:xfrm>
          <a:custGeom>
            <a:avLst/>
            <a:gdLst>
              <a:gd name="connsiteX0" fmla="*/ 652725 w 5925190"/>
              <a:gd name="connsiteY0" fmla="*/ 0 h 1409374"/>
              <a:gd name="connsiteX1" fmla="*/ 5925190 w 5925190"/>
              <a:gd name="connsiteY1" fmla="*/ 0 h 1409374"/>
              <a:gd name="connsiteX2" fmla="*/ 5925190 w 5925190"/>
              <a:gd name="connsiteY2" fmla="*/ 1409374 h 1409374"/>
              <a:gd name="connsiteX3" fmla="*/ 0 w 5925190"/>
              <a:gd name="connsiteY3" fmla="*/ 1409374 h 1409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25190" h="1409374">
                <a:moveTo>
                  <a:pt x="652725" y="0"/>
                </a:moveTo>
                <a:lnTo>
                  <a:pt x="5925190" y="0"/>
                </a:lnTo>
                <a:lnTo>
                  <a:pt x="5925190" y="1409374"/>
                </a:lnTo>
                <a:lnTo>
                  <a:pt x="0" y="1409374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5D1994C-83EA-44BE-87D5-832A0115866B}"/>
              </a:ext>
            </a:extLst>
          </p:cNvPr>
          <p:cNvSpPr/>
          <p:nvPr/>
        </p:nvSpPr>
        <p:spPr>
          <a:xfrm>
            <a:off x="1126995" y="932009"/>
            <a:ext cx="3257767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29x2.25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69ABB08-F9A2-408D-9888-3073C36D7D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390" y="6127675"/>
            <a:ext cx="2758268" cy="739603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3863A4ED-9B9D-42D6-B7E0-DACD2234B2FD}"/>
              </a:ext>
            </a:extLst>
          </p:cNvPr>
          <p:cNvSpPr txBox="1"/>
          <p:nvPr/>
        </p:nvSpPr>
        <p:spPr>
          <a:xfrm>
            <a:off x="8991210" y="4324707"/>
            <a:ext cx="8681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W2030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FA00267-6BAE-4EC6-9ABE-FF2094B9D828}"/>
              </a:ext>
            </a:extLst>
          </p:cNvPr>
          <p:cNvSpPr/>
          <p:nvPr/>
        </p:nvSpPr>
        <p:spPr>
          <a:xfrm>
            <a:off x="6963393" y="5636203"/>
            <a:ext cx="492380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9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COMPASS has been certified with the ISO 9001,ISO/TS16949 Quality Management System and ISO14001 Environmental Management System; Our products have passed CCC, ECE, INMETRO,DOT, SASO, GCC, ,BIS and Soncap Certificates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9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269D7A6-B928-4B78-B45B-4C47F9F800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63494" y="932009"/>
            <a:ext cx="1899459" cy="3156315"/>
          </a:xfrm>
          <a:prstGeom prst="rect">
            <a:avLst/>
          </a:prstGeom>
        </p:spPr>
      </p:pic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4BB249D7-D260-42C4-BF1C-E8D2A45534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1220434"/>
              </p:ext>
            </p:extLst>
          </p:nvPr>
        </p:nvGraphicFramePr>
        <p:xfrm>
          <a:off x="0" y="4709023"/>
          <a:ext cx="3099460" cy="7396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9730">
                  <a:extLst>
                    <a:ext uri="{9D8B030D-6E8A-4147-A177-3AD203B41FA5}">
                      <a16:colId xmlns:a16="http://schemas.microsoft.com/office/drawing/2014/main" val="1397287036"/>
                    </a:ext>
                  </a:extLst>
                </a:gridCol>
                <a:gridCol w="1549730">
                  <a:extLst>
                    <a:ext uri="{9D8B030D-6E8A-4147-A177-3AD203B41FA5}">
                      <a16:colId xmlns:a16="http://schemas.microsoft.com/office/drawing/2014/main" val="453503658"/>
                    </a:ext>
                  </a:extLst>
                </a:gridCol>
              </a:tblGrid>
              <a:tr h="739603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ITW026</a:t>
                      </a:r>
                    </a:p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ITWO28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W2030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2996257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D32A6810-27EA-425A-AF65-DADC38E847F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881929"/>
            <a:ext cx="4572000" cy="1030313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8FD5C278-6879-4E29-8C62-1D7EB7B65E32}"/>
              </a:ext>
            </a:extLst>
          </p:cNvPr>
          <p:cNvSpPr/>
          <p:nvPr/>
        </p:nvSpPr>
        <p:spPr>
          <a:xfrm>
            <a:off x="1126994" y="384471"/>
            <a:ext cx="2156533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27.5x2.25</a:t>
            </a:r>
          </a:p>
        </p:txBody>
      </p:sp>
    </p:spTree>
    <p:extLst>
      <p:ext uri="{BB962C8B-B14F-4D97-AF65-F5344CB8AC3E}">
        <p14:creationId xmlns:p14="http://schemas.microsoft.com/office/powerpoint/2010/main" val="2231519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62CB9E5-57E0-4F67-BC7D-58C0A0A29331}"/>
              </a:ext>
            </a:extLst>
          </p:cNvPr>
          <p:cNvSpPr/>
          <p:nvPr/>
        </p:nvSpPr>
        <p:spPr>
          <a:xfrm>
            <a:off x="3253484" y="426103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dirty="0"/>
              <a:t>COMPASS has been certified with the ISO 9001,ISO/TS16949 Quality Management System and ISO14001 Environmental Management System; Our products have passed CCC, ECE, INMETRO,DOT, SASO, GCC, ,BIS and Soncap Certificates.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E0FE71B-0EF4-48F1-83CA-C36B4C755B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5418" y="6096705"/>
            <a:ext cx="2230582" cy="580518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E9FFD48-A05D-4534-AAF1-697A1C67C2D8}"/>
              </a:ext>
            </a:extLst>
          </p:cNvPr>
          <p:cNvSpPr/>
          <p:nvPr/>
        </p:nvSpPr>
        <p:spPr>
          <a:xfrm>
            <a:off x="4437448" y="5469295"/>
            <a:ext cx="36194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Appointed South African Distributer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2E207B4-42F2-4AF6-B887-86F3A8671859}"/>
              </a:ext>
            </a:extLst>
          </p:cNvPr>
          <p:cNvSpPr/>
          <p:nvPr/>
        </p:nvSpPr>
        <p:spPr>
          <a:xfrm>
            <a:off x="6192125" y="5838627"/>
            <a:ext cx="3728072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116 Frederick street Marshalltown</a:t>
            </a:r>
            <a:endParaRPr lang="en-US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1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Johannesburg, Gauteng, South Africa</a:t>
            </a:r>
            <a:endParaRPr lang="en-US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1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Phone: +2711 3341106</a:t>
            </a:r>
            <a:endParaRPr lang="en-US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1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 Mail : slotar@global.co.za</a:t>
            </a:r>
            <a:endParaRPr lang="en-US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1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b="1" u="sng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www.bslotar.co.za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60FBAC8-E321-4D39-8E06-0B1F35CD16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19869" y="5849721"/>
            <a:ext cx="687435" cy="82750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A3CB389-18D9-47D8-A8CA-FEB13B19A6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80821" y="5838627"/>
            <a:ext cx="687435" cy="82750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496136D-3867-4093-8FAF-697958D2E30C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16019"/>
          <a:stretch/>
        </p:blipFill>
        <p:spPr>
          <a:xfrm>
            <a:off x="2680821" y="240828"/>
            <a:ext cx="6926483" cy="3399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15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135</Words>
  <Application>Microsoft Office PowerPoint</Application>
  <PresentationFormat>Widescreen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BUTYL TUBES &amp; TYRES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BUTYL TUBES</dc:title>
  <dc:creator>Clive Weiner</dc:creator>
  <cp:lastModifiedBy>Clive Weiner</cp:lastModifiedBy>
  <cp:revision>2</cp:revision>
  <dcterms:created xsi:type="dcterms:W3CDTF">2019-05-06T05:19:48Z</dcterms:created>
  <dcterms:modified xsi:type="dcterms:W3CDTF">2019-05-06T12:35:08Z</dcterms:modified>
</cp:coreProperties>
</file>